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_rels/presentation.xml.rels" ContentType="application/vnd.openxmlformats-package.relationships+xml"/>
  <Override PartName="/ppt/media/image1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772400" cy="1005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CEB9D84-1D94-414C-A809-530C21D309C8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</a:rPr>
              <a:t>Click to edit the title text format</a:t>
            </a: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</a:rPr>
              <a:t>Second Outline Level</a:t>
            </a:r>
            <a:endParaRPr b="0" lang="en-US" sz="28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</a:rPr>
              <a:t>Third Outline Level</a:t>
            </a:r>
            <a:endParaRPr b="0" lang="en-US" sz="24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&lt;date/time&gt;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ct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E72CC2BC-831C-4382-B0D9-EEB349912C8C}" type="slidenum"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" descr=""/>
          <p:cNvPicPr/>
          <p:nvPr/>
        </p:nvPicPr>
        <p:blipFill>
          <a:blip r:embed="rId1"/>
          <a:srcRect l="-49379" t="-27244" r="-47843" b="-36349"/>
          <a:stretch/>
        </p:blipFill>
        <p:spPr>
          <a:xfrm>
            <a:off x="2971800" y="914400"/>
            <a:ext cx="4114440" cy="4114440"/>
          </a:xfrm>
          <a:prstGeom prst="rect">
            <a:avLst/>
          </a:prstGeom>
          <a:solidFill>
            <a:srgbClr val="000000"/>
          </a:solidFill>
          <a:ln w="0"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</TotalTime>
  <Application>Collabora_OfficeDev/24.04.9.1$Linux_X86_64 LibreOffice_project/f4dc18b42e9aeada0f54d0efb63972283fac1f40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2024-11-07T15:39:21Z</dcterms:created>
  <dc:creator/>
  <dc:description/>
  <dc:language>en-US</dc:language>
  <cp:lastModifiedBy/>
  <dcterms:modified xsi:type="dcterms:W3CDTF">2024-11-07T15:49:13Z</dcterms:modified>
  <cp:revision>1</cp:revision>
  <dc:subject/>
  <dc:title/>
</cp:coreProperties>
</file>