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130800" cy="2095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28700" y="787400"/>
            <a:ext cx="0" cy="176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349500" y="787400"/>
            <a:ext cx="0" cy="143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2349500" y="2425700"/>
            <a:ext cx="0" cy="127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3683000" y="787400"/>
            <a:ext cx="0" cy="176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5003800" y="787400"/>
            <a:ext cx="0" cy="1765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9271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2247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35941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1" name=""/>
          <p:cNvSpPr/>
          <p:nvPr/>
        </p:nvSpPr>
        <p:spPr>
          <a:xfrm>
            <a:off x="49022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2" name=""/>
          <p:cNvSpPr/>
          <p:nvPr/>
        </p:nvSpPr>
        <p:spPr>
          <a:xfrm>
            <a:off x="1244930" y="825500"/>
            <a:ext cx="79308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first msg</a:t>
            </a:r>
          </a:p>
        </p:txBody>
      </p:sp>
      <p:cxnSp>
        <p:nvCxnSpPr>
          <p:cNvPr id="13" name=""/>
          <p:cNvCxnSpPr/>
          <p:nvPr/>
        </p:nvCxnSpPr>
        <p:spPr>
          <a:xfrm>
            <a:off x="1035050" y="1060450"/>
            <a:ext cx="1308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1176299" y="1193800"/>
            <a:ext cx="11208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second msg</a:t>
            </a:r>
          </a:p>
        </p:txBody>
      </p:sp>
      <p:cxnSp>
        <p:nvCxnSpPr>
          <p:cNvPr id="15" name=""/>
          <p:cNvCxnSpPr/>
          <p:nvPr/>
        </p:nvCxnSpPr>
        <p:spPr>
          <a:xfrm flipH="1">
            <a:off x="1035050" y="1428750"/>
            <a:ext cx="1308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3321050" y="844550"/>
            <a:ext cx="2044700" cy="5207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will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be besides</a:t>
            </a:r>
          </a:p>
        </p:txBody>
      </p:sp>
      <p:sp>
        <p:nvSpPr>
          <p:cNvPr id="17" name=""/>
          <p:cNvSpPr/>
          <p:nvPr/>
        </p:nvSpPr>
        <p:spPr>
          <a:xfrm>
            <a:off x="3865295" y="1409700"/>
            <a:ext cx="860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third msg</a:t>
            </a:r>
          </a:p>
        </p:txBody>
      </p:sp>
      <p:cxnSp>
        <p:nvCxnSpPr>
          <p:cNvPr id="18" name=""/>
          <p:cNvCxnSpPr/>
          <p:nvPr/>
        </p:nvCxnSpPr>
        <p:spPr>
          <a:xfrm>
            <a:off x="3689350" y="1644650"/>
            <a:ext cx="1308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3898366" y="1778000"/>
            <a:ext cx="9853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fourth msg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3689350" y="2012950"/>
            <a:ext cx="13081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1" name=""/>
          <p:cNvSpPr/>
          <p:nvPr/>
        </p:nvSpPr>
        <p:spPr>
          <a:xfrm>
            <a:off x="666750" y="2165350"/>
            <a:ext cx="3378200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cannot be besides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